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5856006ef94.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0585675b0ecc.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0585b28a817.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05851a3383ba.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05852c0d35c6.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0585174570c2.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5854feddc7d.png"/>
<Relationship Id="rId3" Type="http://schemas.openxmlformats.org/officeDocument/2006/relationships/image" Target="../media/file10585926bb8a.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5854de265b7.png"/>
<Relationship Id="rId3" Type="http://schemas.openxmlformats.org/officeDocument/2006/relationships/image" Target="../media/file105854a83f953.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5851e65de5d.png"/>
<Relationship Id="rId3" Type="http://schemas.openxmlformats.org/officeDocument/2006/relationships/image" Target="../media/file1058531e9bb42.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585680503a7.png"/>
<Relationship Id="rId3" Type="http://schemas.openxmlformats.org/officeDocument/2006/relationships/image" Target="../media/file105852132fe4b.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5851ad4fef4.png"/>
<Relationship Id="rId3" Type="http://schemas.openxmlformats.org/officeDocument/2006/relationships/image" Target="../media/file1058515ae52ef.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58567c6d407.png"/>
<Relationship Id="rId3" Type="http://schemas.openxmlformats.org/officeDocument/2006/relationships/image" Target="../media/file105852e8a4ccb.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58579b7bb4b.png"/>
<Relationship Id="rId3" Type="http://schemas.openxmlformats.org/officeDocument/2006/relationships/image" Target="../media/file10585d69775b.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58571afe3e.png"/>
<Relationship Id="rId3" Type="http://schemas.openxmlformats.org/officeDocument/2006/relationships/image" Target="../media/file105857d299c16.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58567a82bcb.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58551d35197.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585891ba79.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58517696254.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5857b684ce.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5855fc8f456.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5852216b3b.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15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241,042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27,781.5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16,709,007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29,547.2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2,648,845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28,737.9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15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10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7,055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306,556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542.1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66,039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716.5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15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17,100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26,640.9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42,816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26,573.5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30,699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25,265.0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36,720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32,647.5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26,776.6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44,130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29,005.8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30,624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27,657.2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241,042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27,781.5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2,648,845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28,737.9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16,709,007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29,547.2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15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10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777.4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905.7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7,055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306,556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542.1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66,039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716.5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2022-03-15T23:04:08Z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